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66" r:id="rId2"/>
  </p:sldMasterIdLst>
  <p:notesMasterIdLst>
    <p:notesMasterId r:id="rId16"/>
  </p:notesMasterIdLst>
  <p:sldIdLst>
    <p:sldId id="256" r:id="rId3"/>
    <p:sldId id="279" r:id="rId4"/>
    <p:sldId id="258" r:id="rId5"/>
    <p:sldId id="285" r:id="rId6"/>
    <p:sldId id="281" r:id="rId7"/>
    <p:sldId id="287" r:id="rId8"/>
    <p:sldId id="288" r:id="rId9"/>
    <p:sldId id="289" r:id="rId10"/>
    <p:sldId id="290" r:id="rId11"/>
    <p:sldId id="284" r:id="rId12"/>
    <p:sldId id="263" r:id="rId13"/>
    <p:sldId id="291" r:id="rId14"/>
    <p:sldId id="278" r:id="rId15"/>
  </p:sldIdLst>
  <p:sldSz cx="12192000" cy="6858000"/>
  <p:notesSz cx="12192000" cy="6858000"/>
  <p:defaultTextStyle>
    <a:defPPr>
      <a:defRPr kern="0"/>
    </a:def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702F6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9248"/>
    <p:restoredTop sz="94658"/>
  </p:normalViewPr>
  <p:slideViewPr>
    <p:cSldViewPr>
      <p:cViewPr varScale="1">
        <p:scale>
          <a:sx n="52" d="100"/>
          <a:sy n="52" d="100"/>
        </p:scale>
        <p:origin x="400" y="56"/>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5283200" cy="3444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6905625" y="0"/>
            <a:ext cx="5283200" cy="344488"/>
          </a:xfrm>
          <a:prstGeom prst="rect">
            <a:avLst/>
          </a:prstGeom>
        </p:spPr>
        <p:txBody>
          <a:bodyPr vert="horz" lIns="91440" tIns="45720" rIns="91440" bIns="45720" rtlCol="0"/>
          <a:lstStyle>
            <a:lvl1pPr algn="r">
              <a:defRPr sz="1200"/>
            </a:lvl1pPr>
          </a:lstStyle>
          <a:p>
            <a:fld id="{192E41C8-5726-4165-9A8C-0300BC205F61}" type="datetimeFigureOut">
              <a:rPr lang="en-GB" smtClean="0"/>
              <a:t>14/01/2025</a:t>
            </a:fld>
            <a:endParaRPr lang="en-GB"/>
          </a:p>
        </p:txBody>
      </p:sp>
      <p:sp>
        <p:nvSpPr>
          <p:cNvPr id="4" name="Slide Image Placeholder 3"/>
          <p:cNvSpPr>
            <a:spLocks noGrp="1" noRot="1" noChangeAspect="1"/>
          </p:cNvSpPr>
          <p:nvPr>
            <p:ph type="sldImg" idx="2"/>
          </p:nvPr>
        </p:nvSpPr>
        <p:spPr>
          <a:xfrm>
            <a:off x="4038600" y="857250"/>
            <a:ext cx="4114800" cy="2314575"/>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1219200" y="3300413"/>
            <a:ext cx="9753600" cy="2700337"/>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6" name="Footer Placeholder 5"/>
          <p:cNvSpPr>
            <a:spLocks noGrp="1"/>
          </p:cNvSpPr>
          <p:nvPr>
            <p:ph type="ftr" sz="quarter" idx="4"/>
          </p:nvPr>
        </p:nvSpPr>
        <p:spPr>
          <a:xfrm>
            <a:off x="0" y="6513513"/>
            <a:ext cx="5283200" cy="3444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6905625" y="6513513"/>
            <a:ext cx="5283200" cy="344487"/>
          </a:xfrm>
          <a:prstGeom prst="rect">
            <a:avLst/>
          </a:prstGeom>
        </p:spPr>
        <p:txBody>
          <a:bodyPr vert="horz" lIns="91440" tIns="45720" rIns="91440" bIns="45720" rtlCol="0" anchor="b"/>
          <a:lstStyle>
            <a:lvl1pPr algn="r">
              <a:defRPr sz="1200"/>
            </a:lvl1pPr>
          </a:lstStyle>
          <a:p>
            <a:fld id="{EA73B5D5-D454-49A0-AF6D-B5AE20BDAEB7}" type="slidenum">
              <a:rPr lang="en-GB" smtClean="0"/>
              <a:t>‹#›</a:t>
            </a:fld>
            <a:endParaRPr lang="en-GB"/>
          </a:p>
        </p:txBody>
      </p:sp>
    </p:spTree>
    <p:extLst>
      <p:ext uri="{BB962C8B-B14F-4D97-AF65-F5344CB8AC3E}">
        <p14:creationId xmlns:p14="http://schemas.microsoft.com/office/powerpoint/2010/main" val="341688968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Please adapt these slides to meet the needs of your school and children.  We would love to hear from schools that have used the assembly during the week of action or beyond, we are on Twitter @</a:t>
            </a:r>
            <a:r>
              <a:rPr lang="en-US" dirty="0" err="1"/>
              <a:t>AchieveWellTeam</a:t>
            </a:r>
            <a:r>
              <a:rPr lang="en-US" dirty="0"/>
              <a:t> or you can email us on </a:t>
            </a:r>
            <a:r>
              <a:rPr lang="en-US" dirty="0" err="1"/>
              <a:t>achievewell@nottinghamcity.gov.uk</a:t>
            </a:r>
            <a:endParaRPr lang="en-US" dirty="0"/>
          </a:p>
        </p:txBody>
      </p:sp>
      <p:sp>
        <p:nvSpPr>
          <p:cNvPr id="4" name="Slide Number Placeholder 3"/>
          <p:cNvSpPr>
            <a:spLocks noGrp="1"/>
          </p:cNvSpPr>
          <p:nvPr>
            <p:ph type="sldNum" sz="quarter" idx="5"/>
          </p:nvPr>
        </p:nvSpPr>
        <p:spPr/>
        <p:txBody>
          <a:bodyPr/>
          <a:lstStyle/>
          <a:p>
            <a:fld id="{EA73B5D5-D454-49A0-AF6D-B5AE20BDAEB7}" type="slidenum">
              <a:rPr lang="en-GB" smtClean="0"/>
              <a:t>1</a:t>
            </a:fld>
            <a:endParaRPr lang="en-GB"/>
          </a:p>
        </p:txBody>
      </p:sp>
    </p:spTree>
    <p:extLst>
      <p:ext uri="{BB962C8B-B14F-4D97-AF65-F5344CB8AC3E}">
        <p14:creationId xmlns:p14="http://schemas.microsoft.com/office/powerpoint/2010/main" val="272227527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Give the children a few minutes to discuss before inviting some responses.</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Talk through when children should not be at school when they are poorly and the reasons why, </a:t>
            </a:r>
            <a:r>
              <a:rPr lang="en-US" dirty="0" err="1"/>
              <a:t>ie</a:t>
            </a:r>
            <a:r>
              <a:rPr lang="en-US" dirty="0"/>
              <a:t>. Not spreading bugs to others, resting so they get better quicker.</a:t>
            </a:r>
          </a:p>
          <a:p>
            <a:endParaRPr lang="en-US" b="1" dirty="0"/>
          </a:p>
        </p:txBody>
      </p:sp>
      <p:sp>
        <p:nvSpPr>
          <p:cNvPr id="4" name="Slide Number Placeholder 3"/>
          <p:cNvSpPr>
            <a:spLocks noGrp="1"/>
          </p:cNvSpPr>
          <p:nvPr>
            <p:ph type="sldNum" sz="quarter" idx="5"/>
          </p:nvPr>
        </p:nvSpPr>
        <p:spPr/>
        <p:txBody>
          <a:bodyPr/>
          <a:lstStyle/>
          <a:p>
            <a:fld id="{EA73B5D5-D454-49A0-AF6D-B5AE20BDAEB7}" type="slidenum">
              <a:rPr lang="en-GB" smtClean="0"/>
              <a:t>10</a:t>
            </a:fld>
            <a:endParaRPr lang="en-GB"/>
          </a:p>
        </p:txBody>
      </p:sp>
    </p:spTree>
    <p:extLst>
      <p:ext uri="{BB962C8B-B14F-4D97-AF65-F5344CB8AC3E}">
        <p14:creationId xmlns:p14="http://schemas.microsoft.com/office/powerpoint/2010/main" val="120911526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Practice the rhyme a few times with the children.</a:t>
            </a:r>
          </a:p>
          <a:p>
            <a:r>
              <a:rPr lang="en-GB" dirty="0"/>
              <a:t>In the assembly, or in the classroom, ask children to come up with their own rhymes.  You could even run a competition and choose a slogan for your school.</a:t>
            </a:r>
          </a:p>
        </p:txBody>
      </p:sp>
      <p:sp>
        <p:nvSpPr>
          <p:cNvPr id="4" name="Slide Number Placeholder 3"/>
          <p:cNvSpPr>
            <a:spLocks noGrp="1"/>
          </p:cNvSpPr>
          <p:nvPr>
            <p:ph type="sldNum" sz="quarter" idx="5"/>
          </p:nvPr>
        </p:nvSpPr>
        <p:spPr/>
        <p:txBody>
          <a:bodyPr/>
          <a:lstStyle/>
          <a:p>
            <a:fld id="{EA73B5D5-D454-49A0-AF6D-B5AE20BDAEB7}" type="slidenum">
              <a:rPr lang="en-GB" smtClean="0"/>
              <a:t>11</a:t>
            </a:fld>
            <a:endParaRPr lang="en-GB"/>
          </a:p>
        </p:txBody>
      </p:sp>
    </p:spTree>
    <p:extLst>
      <p:ext uri="{BB962C8B-B14F-4D97-AF65-F5344CB8AC3E}">
        <p14:creationId xmlns:p14="http://schemas.microsoft.com/office/powerpoint/2010/main" val="420624400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Encourage children to think about actions they can take to ensure they are ready and prepared for learning.</a:t>
            </a:r>
          </a:p>
        </p:txBody>
      </p:sp>
      <p:sp>
        <p:nvSpPr>
          <p:cNvPr id="4" name="Slide Number Placeholder 3"/>
          <p:cNvSpPr>
            <a:spLocks noGrp="1"/>
          </p:cNvSpPr>
          <p:nvPr>
            <p:ph type="sldNum" sz="quarter" idx="5"/>
          </p:nvPr>
        </p:nvSpPr>
        <p:spPr/>
        <p:txBody>
          <a:bodyPr/>
          <a:lstStyle/>
          <a:p>
            <a:fld id="{EA73B5D5-D454-49A0-AF6D-B5AE20BDAEB7}" type="slidenum">
              <a:rPr lang="en-GB" smtClean="0"/>
              <a:t>12</a:t>
            </a:fld>
            <a:endParaRPr lang="en-GB"/>
          </a:p>
        </p:txBody>
      </p:sp>
    </p:spTree>
    <p:extLst>
      <p:ext uri="{BB962C8B-B14F-4D97-AF65-F5344CB8AC3E}">
        <p14:creationId xmlns:p14="http://schemas.microsoft.com/office/powerpoint/2010/main" val="307161627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Fill in this slide with the details for your school</a:t>
            </a:r>
          </a:p>
        </p:txBody>
      </p:sp>
      <p:sp>
        <p:nvSpPr>
          <p:cNvPr id="4" name="Slide Number Placeholder 3"/>
          <p:cNvSpPr>
            <a:spLocks noGrp="1"/>
          </p:cNvSpPr>
          <p:nvPr>
            <p:ph type="sldNum" sz="quarter" idx="5"/>
          </p:nvPr>
        </p:nvSpPr>
        <p:spPr/>
        <p:txBody>
          <a:bodyPr/>
          <a:lstStyle/>
          <a:p>
            <a:fld id="{EA73B5D5-D454-49A0-AF6D-B5AE20BDAEB7}" type="slidenum">
              <a:rPr lang="en-GB" smtClean="0"/>
              <a:t>13</a:t>
            </a:fld>
            <a:endParaRPr lang="en-GB"/>
          </a:p>
        </p:txBody>
      </p:sp>
    </p:spTree>
    <p:extLst>
      <p:ext uri="{BB962C8B-B14F-4D97-AF65-F5344CB8AC3E}">
        <p14:creationId xmlns:p14="http://schemas.microsoft.com/office/powerpoint/2010/main" val="133111977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Greet the children and invite some responses to the question from children and staff.</a:t>
            </a:r>
          </a:p>
        </p:txBody>
      </p:sp>
      <p:sp>
        <p:nvSpPr>
          <p:cNvPr id="4" name="Slide Number Placeholder 3"/>
          <p:cNvSpPr>
            <a:spLocks noGrp="1"/>
          </p:cNvSpPr>
          <p:nvPr>
            <p:ph type="sldNum" sz="quarter" idx="5"/>
          </p:nvPr>
        </p:nvSpPr>
        <p:spPr/>
        <p:txBody>
          <a:bodyPr/>
          <a:lstStyle/>
          <a:p>
            <a:fld id="{EA73B5D5-D454-49A0-AF6D-B5AE20BDAEB7}" type="slidenum">
              <a:rPr lang="en-GB" smtClean="0"/>
              <a:t>2</a:t>
            </a:fld>
            <a:endParaRPr lang="en-GB"/>
          </a:p>
        </p:txBody>
      </p:sp>
    </p:spTree>
    <p:extLst>
      <p:ext uri="{BB962C8B-B14F-4D97-AF65-F5344CB8AC3E}">
        <p14:creationId xmlns:p14="http://schemas.microsoft.com/office/powerpoint/2010/main" val="144338632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Introduce the children to Nottingham School Attendance week.</a:t>
            </a:r>
          </a:p>
          <a:p>
            <a:r>
              <a:rPr lang="en-US" dirty="0"/>
              <a:t>Post the question regarding hours spent at school, invite responses.  Show the approximate amount, ask if the children are surprised by the amount.</a:t>
            </a:r>
          </a:p>
        </p:txBody>
      </p:sp>
      <p:sp>
        <p:nvSpPr>
          <p:cNvPr id="4" name="Slide Number Placeholder 3"/>
          <p:cNvSpPr>
            <a:spLocks noGrp="1"/>
          </p:cNvSpPr>
          <p:nvPr>
            <p:ph type="sldNum" sz="quarter" idx="5"/>
          </p:nvPr>
        </p:nvSpPr>
        <p:spPr/>
        <p:txBody>
          <a:bodyPr/>
          <a:lstStyle/>
          <a:p>
            <a:fld id="{EA73B5D5-D454-49A0-AF6D-B5AE20BDAEB7}" type="slidenum">
              <a:rPr lang="en-GB" smtClean="0"/>
              <a:t>3</a:t>
            </a:fld>
            <a:endParaRPr lang="en-GB"/>
          </a:p>
        </p:txBody>
      </p:sp>
    </p:spTree>
    <p:extLst>
      <p:ext uri="{BB962C8B-B14F-4D97-AF65-F5344CB8AC3E}">
        <p14:creationId xmlns:p14="http://schemas.microsoft.com/office/powerpoint/2010/main" val="230410406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Pose the question and invite responses from the children.</a:t>
            </a:r>
          </a:p>
        </p:txBody>
      </p:sp>
      <p:sp>
        <p:nvSpPr>
          <p:cNvPr id="4" name="Slide Number Placeholder 3"/>
          <p:cNvSpPr>
            <a:spLocks noGrp="1"/>
          </p:cNvSpPr>
          <p:nvPr>
            <p:ph type="sldNum" sz="quarter" idx="5"/>
          </p:nvPr>
        </p:nvSpPr>
        <p:spPr/>
        <p:txBody>
          <a:bodyPr/>
          <a:lstStyle/>
          <a:p>
            <a:fld id="{EA73B5D5-D454-49A0-AF6D-B5AE20BDAEB7}" type="slidenum">
              <a:rPr lang="en-GB" smtClean="0"/>
              <a:t>4</a:t>
            </a:fld>
            <a:endParaRPr lang="en-GB"/>
          </a:p>
        </p:txBody>
      </p:sp>
    </p:spTree>
    <p:extLst>
      <p:ext uri="{BB962C8B-B14F-4D97-AF65-F5344CB8AC3E}">
        <p14:creationId xmlns:p14="http://schemas.microsoft.com/office/powerpoint/2010/main" val="424680873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Read the story of Amir the Attender.  On the following slides you will find the questions from the story to use as a prompt for the children.</a:t>
            </a:r>
          </a:p>
        </p:txBody>
      </p:sp>
      <p:sp>
        <p:nvSpPr>
          <p:cNvPr id="4" name="Slide Number Placeholder 3"/>
          <p:cNvSpPr>
            <a:spLocks noGrp="1"/>
          </p:cNvSpPr>
          <p:nvPr>
            <p:ph type="sldNum" sz="quarter" idx="5"/>
          </p:nvPr>
        </p:nvSpPr>
        <p:spPr/>
        <p:txBody>
          <a:bodyPr/>
          <a:lstStyle/>
          <a:p>
            <a:fld id="{EA73B5D5-D454-49A0-AF6D-B5AE20BDAEB7}" type="slidenum">
              <a:rPr lang="en-GB" smtClean="0"/>
              <a:t>5</a:t>
            </a:fld>
            <a:endParaRPr lang="en-GB"/>
          </a:p>
        </p:txBody>
      </p:sp>
    </p:spTree>
    <p:extLst>
      <p:ext uri="{BB962C8B-B14F-4D97-AF65-F5344CB8AC3E}">
        <p14:creationId xmlns:p14="http://schemas.microsoft.com/office/powerpoint/2010/main" val="118012528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Give the children a few minutes to discuss before inviting some responses.</a:t>
            </a:r>
          </a:p>
        </p:txBody>
      </p:sp>
      <p:sp>
        <p:nvSpPr>
          <p:cNvPr id="4" name="Slide Number Placeholder 3"/>
          <p:cNvSpPr>
            <a:spLocks noGrp="1"/>
          </p:cNvSpPr>
          <p:nvPr>
            <p:ph type="sldNum" sz="quarter" idx="5"/>
          </p:nvPr>
        </p:nvSpPr>
        <p:spPr/>
        <p:txBody>
          <a:bodyPr/>
          <a:lstStyle/>
          <a:p>
            <a:fld id="{EA73B5D5-D454-49A0-AF6D-B5AE20BDAEB7}" type="slidenum">
              <a:rPr lang="en-GB" smtClean="0"/>
              <a:t>6</a:t>
            </a:fld>
            <a:endParaRPr lang="en-GB"/>
          </a:p>
        </p:txBody>
      </p:sp>
    </p:spTree>
    <p:extLst>
      <p:ext uri="{BB962C8B-B14F-4D97-AF65-F5344CB8AC3E}">
        <p14:creationId xmlns:p14="http://schemas.microsoft.com/office/powerpoint/2010/main" val="365867977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Give the children a few minutes to discuss before inviting some responses.</a:t>
            </a:r>
          </a:p>
          <a:p>
            <a:endParaRPr lang="en-US" dirty="0"/>
          </a:p>
        </p:txBody>
      </p:sp>
      <p:sp>
        <p:nvSpPr>
          <p:cNvPr id="4" name="Slide Number Placeholder 3"/>
          <p:cNvSpPr>
            <a:spLocks noGrp="1"/>
          </p:cNvSpPr>
          <p:nvPr>
            <p:ph type="sldNum" sz="quarter" idx="5"/>
          </p:nvPr>
        </p:nvSpPr>
        <p:spPr/>
        <p:txBody>
          <a:bodyPr/>
          <a:lstStyle/>
          <a:p>
            <a:fld id="{EA73B5D5-D454-49A0-AF6D-B5AE20BDAEB7}" type="slidenum">
              <a:rPr lang="en-GB" smtClean="0"/>
              <a:t>7</a:t>
            </a:fld>
            <a:endParaRPr lang="en-GB"/>
          </a:p>
        </p:txBody>
      </p:sp>
    </p:spTree>
    <p:extLst>
      <p:ext uri="{BB962C8B-B14F-4D97-AF65-F5344CB8AC3E}">
        <p14:creationId xmlns:p14="http://schemas.microsoft.com/office/powerpoint/2010/main" val="112826822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Give the children a few minutes to discuss before inviting some responses.</a:t>
            </a:r>
          </a:p>
          <a:p>
            <a:endParaRPr lang="en-US" dirty="0"/>
          </a:p>
        </p:txBody>
      </p:sp>
      <p:sp>
        <p:nvSpPr>
          <p:cNvPr id="4" name="Slide Number Placeholder 3"/>
          <p:cNvSpPr>
            <a:spLocks noGrp="1"/>
          </p:cNvSpPr>
          <p:nvPr>
            <p:ph type="sldNum" sz="quarter" idx="5"/>
          </p:nvPr>
        </p:nvSpPr>
        <p:spPr/>
        <p:txBody>
          <a:bodyPr/>
          <a:lstStyle/>
          <a:p>
            <a:fld id="{EA73B5D5-D454-49A0-AF6D-B5AE20BDAEB7}" type="slidenum">
              <a:rPr lang="en-GB" smtClean="0"/>
              <a:t>8</a:t>
            </a:fld>
            <a:endParaRPr lang="en-GB"/>
          </a:p>
        </p:txBody>
      </p:sp>
    </p:spTree>
    <p:extLst>
      <p:ext uri="{BB962C8B-B14F-4D97-AF65-F5344CB8AC3E}">
        <p14:creationId xmlns:p14="http://schemas.microsoft.com/office/powerpoint/2010/main" val="167060937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Give the children a few minutes to discuss before inviting some responses.</a:t>
            </a:r>
          </a:p>
          <a:p>
            <a:endParaRPr lang="en-US" dirty="0"/>
          </a:p>
        </p:txBody>
      </p:sp>
      <p:sp>
        <p:nvSpPr>
          <p:cNvPr id="4" name="Slide Number Placeholder 3"/>
          <p:cNvSpPr>
            <a:spLocks noGrp="1"/>
          </p:cNvSpPr>
          <p:nvPr>
            <p:ph type="sldNum" sz="quarter" idx="5"/>
          </p:nvPr>
        </p:nvSpPr>
        <p:spPr/>
        <p:txBody>
          <a:bodyPr/>
          <a:lstStyle/>
          <a:p>
            <a:fld id="{EA73B5D5-D454-49A0-AF6D-B5AE20BDAEB7}" type="slidenum">
              <a:rPr lang="en-GB" smtClean="0"/>
              <a:t>9</a:t>
            </a:fld>
            <a:endParaRPr lang="en-GB"/>
          </a:p>
        </p:txBody>
      </p:sp>
    </p:spTree>
    <p:extLst>
      <p:ext uri="{BB962C8B-B14F-4D97-AF65-F5344CB8AC3E}">
        <p14:creationId xmlns:p14="http://schemas.microsoft.com/office/powerpoint/2010/main" val="371771360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914876" y="2125980"/>
            <a:ext cx="10368598" cy="1440180"/>
          </a:xfrm>
          <a:prstGeom prst="rect">
            <a:avLst/>
          </a:prstGeom>
        </p:spPr>
        <p:txBody>
          <a:bodyPr wrap="square" lIns="0" tIns="0" rIns="0" bIns="0">
            <a:spAutoFit/>
          </a:bodyPr>
          <a:lstStyle>
            <a:lvl1pPr>
              <a:defRPr sz="3600" b="1" i="0">
                <a:solidFill>
                  <a:srgbClr val="52205E"/>
                </a:solidFill>
                <a:latin typeface="Century Gothic"/>
                <a:cs typeface="Century Gothic"/>
              </a:defRPr>
            </a:lvl1pPr>
          </a:lstStyle>
          <a:p>
            <a:endParaRPr/>
          </a:p>
        </p:txBody>
      </p:sp>
      <p:sp>
        <p:nvSpPr>
          <p:cNvPr id="3" name="Holder 3"/>
          <p:cNvSpPr>
            <a:spLocks noGrp="1"/>
          </p:cNvSpPr>
          <p:nvPr>
            <p:ph type="subTitle" idx="4"/>
          </p:nvPr>
        </p:nvSpPr>
        <p:spPr>
          <a:xfrm>
            <a:off x="1829752" y="3840480"/>
            <a:ext cx="8538845" cy="276999"/>
          </a:xfrm>
          <a:prstGeom prst="rect">
            <a:avLst/>
          </a:prstGeom>
        </p:spPr>
        <p:txBody>
          <a:bodyPr wrap="square" lIns="0" tIns="0" rIns="0" bIns="0">
            <a:spAutoFit/>
          </a:bodyPr>
          <a:lstStyle>
            <a:lvl1pPr>
              <a:defRPr>
                <a:latin typeface="Century Gothic" panose="020B0502020202020204" pitchFamily="34" charset="0"/>
              </a:defRPr>
            </a:lvl1pPr>
          </a:lstStyle>
          <a:p>
            <a:endParaRPr dirty="0"/>
          </a:p>
        </p:txBody>
      </p:sp>
      <p:sp>
        <p:nvSpPr>
          <p:cNvPr id="4" name="Holder 4"/>
          <p:cNvSpPr>
            <a:spLocks noGrp="1"/>
          </p:cNvSpPr>
          <p:nvPr>
            <p:ph type="ftr" sz="quarter" idx="5"/>
          </p:nvPr>
        </p:nvSpPr>
        <p:spPr>
          <a:xfrm>
            <a:off x="4147439" y="6377940"/>
            <a:ext cx="3903472" cy="342900"/>
          </a:xfrm>
          <a:prstGeom prst="rect">
            <a:avLst/>
          </a:prstGeom>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609917" y="6377940"/>
            <a:ext cx="2805620" cy="342900"/>
          </a:xfrm>
          <a:prstGeom prst="rect">
            <a:avLst/>
          </a:prstGeom>
        </p:spPr>
        <p:txBody>
          <a:bodyPr lIns="0" tIns="0" rIns="0" bIns="0"/>
          <a:lstStyle>
            <a:lvl1pPr algn="l">
              <a:defRPr>
                <a:solidFill>
                  <a:schemeClr val="tx1">
                    <a:tint val="75000"/>
                  </a:schemeClr>
                </a:solidFill>
              </a:defRPr>
            </a:lvl1pPr>
          </a:lstStyle>
          <a:p>
            <a:fld id="{1D8BD707-D9CF-40AE-B4C6-C98DA3205C09}" type="datetimeFigureOut">
              <a:rPr lang="en-US"/>
              <a:t>1/14/2025</a:t>
            </a:fld>
            <a:endParaRPr lang="en-US"/>
          </a:p>
        </p:txBody>
      </p:sp>
      <p:sp>
        <p:nvSpPr>
          <p:cNvPr id="6" name="Holder 6"/>
          <p:cNvSpPr>
            <a:spLocks noGrp="1"/>
          </p:cNvSpPr>
          <p:nvPr>
            <p:ph type="sldNum" sz="quarter" idx="7"/>
          </p:nvPr>
        </p:nvSpPr>
        <p:spPr>
          <a:xfrm>
            <a:off x="8782812" y="6377940"/>
            <a:ext cx="2805620" cy="342900"/>
          </a:xfrm>
          <a:prstGeom prst="rect">
            <a:avLst/>
          </a:prstGeom>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a:xfrm>
            <a:off x="4147439" y="6377940"/>
            <a:ext cx="3903472" cy="342900"/>
          </a:xfrm>
          <a:prstGeom prst="rect">
            <a:avLst/>
          </a:prstGeom>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a:xfrm>
            <a:off x="609917" y="6377940"/>
            <a:ext cx="2805620" cy="342900"/>
          </a:xfrm>
          <a:prstGeom prst="rect">
            <a:avLst/>
          </a:prstGeom>
        </p:spPr>
        <p:txBody>
          <a:bodyPr lIns="0" tIns="0" rIns="0" bIns="0"/>
          <a:lstStyle>
            <a:lvl1pPr algn="l">
              <a:defRPr>
                <a:solidFill>
                  <a:schemeClr val="tx1">
                    <a:tint val="75000"/>
                  </a:schemeClr>
                </a:solidFill>
              </a:defRPr>
            </a:lvl1pPr>
          </a:lstStyle>
          <a:p>
            <a:fld id="{1D8BD707-D9CF-40AE-B4C6-C98DA3205C09}" type="datetimeFigureOut">
              <a:rPr lang="en-US"/>
              <a:t>1/14/2025</a:t>
            </a:fld>
            <a:endParaRPr lang="en-US"/>
          </a:p>
        </p:txBody>
      </p:sp>
      <p:sp>
        <p:nvSpPr>
          <p:cNvPr id="4" name="Holder 4"/>
          <p:cNvSpPr>
            <a:spLocks noGrp="1"/>
          </p:cNvSpPr>
          <p:nvPr>
            <p:ph type="sldNum" sz="quarter" idx="7"/>
          </p:nvPr>
        </p:nvSpPr>
        <p:spPr>
          <a:xfrm>
            <a:off x="8782812" y="6377940"/>
            <a:ext cx="2805620" cy="342900"/>
          </a:xfrm>
          <a:prstGeom prst="rect">
            <a:avLst/>
          </a:prstGeom>
        </p:spPr>
        <p:txBody>
          <a:bodyPr lIns="0" tIns="0" rIns="0" bIns="0"/>
          <a:lstStyle>
            <a:lvl1pPr algn="r">
              <a:defRPr>
                <a:solidFill>
                  <a:schemeClr val="tx1">
                    <a:tint val="75000"/>
                  </a:schemeClr>
                </a:solidFill>
              </a:defRPr>
            </a:lvl1pPr>
          </a:lstStyle>
          <a:p>
            <a:fld id="{B6F15528-21DE-4FAA-801E-634DDDAF4B2B}" type="slidenum">
              <a:t>‹#›</a:t>
            </a:fld>
            <a:endParaRPr/>
          </a:p>
        </p:txBody>
      </p:sp>
    </p:spTree>
    <p:extLst>
      <p:ext uri="{BB962C8B-B14F-4D97-AF65-F5344CB8AC3E}">
        <p14:creationId xmlns:p14="http://schemas.microsoft.com/office/powerpoint/2010/main" val="12161360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a:xfrm>
            <a:off x="444500" y="1394000"/>
            <a:ext cx="4813300" cy="574039"/>
          </a:xfrm>
        </p:spPr>
        <p:txBody>
          <a:bodyPr lIns="0" tIns="0" rIns="0" bIns="0"/>
          <a:lstStyle>
            <a:lvl1pPr>
              <a:defRPr sz="3600" b="1" i="0">
                <a:solidFill>
                  <a:srgbClr val="52205E"/>
                </a:solidFill>
                <a:latin typeface="Century Gothic"/>
                <a:cs typeface="Century Gothic"/>
              </a:defRPr>
            </a:lvl1pPr>
          </a:lstStyle>
          <a:p>
            <a:endParaRPr dirty="0"/>
          </a:p>
        </p:txBody>
      </p:sp>
      <p:sp>
        <p:nvSpPr>
          <p:cNvPr id="3" name="Holder 3"/>
          <p:cNvSpPr>
            <a:spLocks noGrp="1"/>
          </p:cNvSpPr>
          <p:nvPr>
            <p:ph type="body" idx="1"/>
          </p:nvPr>
        </p:nvSpPr>
        <p:spPr>
          <a:xfrm>
            <a:off x="444500" y="2362200"/>
            <a:ext cx="10978515" cy="276999"/>
          </a:xfrm>
        </p:spPr>
        <p:txBody>
          <a:bodyPr lIns="0" tIns="0" rIns="0" bIns="0"/>
          <a:lstStyle>
            <a:lvl1pPr>
              <a:defRPr>
                <a:latin typeface="Century Gothic" panose="020B0502020202020204" pitchFamily="34" charset="0"/>
              </a:defRPr>
            </a:lvl1pPr>
          </a:lstStyle>
          <a:p>
            <a:endParaRPr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3600" b="1" i="0">
                <a:solidFill>
                  <a:srgbClr val="52205E"/>
                </a:solidFill>
                <a:latin typeface="Century Gothic"/>
                <a:cs typeface="Century Gothic"/>
              </a:defRPr>
            </a:lvl1pPr>
          </a:lstStyle>
          <a:p>
            <a:endParaRPr/>
          </a:p>
        </p:txBody>
      </p:sp>
      <p:sp>
        <p:nvSpPr>
          <p:cNvPr id="3" name="Holder 3"/>
          <p:cNvSpPr>
            <a:spLocks noGrp="1"/>
          </p:cNvSpPr>
          <p:nvPr>
            <p:ph sz="half" idx="2"/>
          </p:nvPr>
        </p:nvSpPr>
        <p:spPr>
          <a:xfrm>
            <a:off x="630512" y="2133600"/>
            <a:ext cx="5306282" cy="276999"/>
          </a:xfrm>
          <a:prstGeom prst="rect">
            <a:avLst/>
          </a:prstGeom>
        </p:spPr>
        <p:txBody>
          <a:bodyPr wrap="square" lIns="0" tIns="0" rIns="0" bIns="0">
            <a:spAutoFit/>
          </a:bodyPr>
          <a:lstStyle>
            <a:lvl1pPr>
              <a:defRPr>
                <a:latin typeface="Century Gothic" panose="020B0502020202020204" pitchFamily="34" charset="0"/>
              </a:defRPr>
            </a:lvl1pPr>
          </a:lstStyle>
          <a:p>
            <a:endParaRPr dirty="0"/>
          </a:p>
        </p:txBody>
      </p:sp>
      <p:sp>
        <p:nvSpPr>
          <p:cNvPr id="4" name="Holder 4"/>
          <p:cNvSpPr>
            <a:spLocks noGrp="1"/>
          </p:cNvSpPr>
          <p:nvPr>
            <p:ph sz="half" idx="3"/>
          </p:nvPr>
        </p:nvSpPr>
        <p:spPr>
          <a:xfrm>
            <a:off x="6302745" y="2133600"/>
            <a:ext cx="5306282" cy="276999"/>
          </a:xfrm>
          <a:prstGeom prst="rect">
            <a:avLst/>
          </a:prstGeom>
        </p:spPr>
        <p:txBody>
          <a:bodyPr wrap="square" lIns="0" tIns="0" rIns="0" bIns="0">
            <a:spAutoFit/>
          </a:bodyPr>
          <a:lstStyle>
            <a:lvl1pPr>
              <a:defRPr>
                <a:latin typeface="Century Gothic" panose="020B0502020202020204" pitchFamily="34" charset="0"/>
              </a:defRPr>
            </a:lvl1pPr>
          </a:lstStyle>
          <a:p>
            <a:endParaRPr dirty="0"/>
          </a:p>
        </p:txBody>
      </p:sp>
      <p:sp>
        <p:nvSpPr>
          <p:cNvPr id="5" name="Holder 5"/>
          <p:cNvSpPr>
            <a:spLocks noGrp="1"/>
          </p:cNvSpPr>
          <p:nvPr>
            <p:ph type="ftr" sz="quarter" idx="5"/>
          </p:nvPr>
        </p:nvSpPr>
        <p:spPr>
          <a:xfrm>
            <a:off x="4147439" y="6377940"/>
            <a:ext cx="3903472" cy="342900"/>
          </a:xfrm>
          <a:prstGeom prst="rect">
            <a:avLst/>
          </a:prstGeom>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a:xfrm>
            <a:off x="609917" y="6377940"/>
            <a:ext cx="2805620" cy="342900"/>
          </a:xfrm>
          <a:prstGeom prst="rect">
            <a:avLst/>
          </a:prstGeom>
        </p:spPr>
        <p:txBody>
          <a:bodyPr lIns="0" tIns="0" rIns="0" bIns="0"/>
          <a:lstStyle>
            <a:lvl1pPr algn="l">
              <a:defRPr>
                <a:solidFill>
                  <a:schemeClr val="tx1">
                    <a:tint val="75000"/>
                  </a:schemeClr>
                </a:solidFill>
              </a:defRPr>
            </a:lvl1pPr>
          </a:lstStyle>
          <a:p>
            <a:fld id="{1D8BD707-D9CF-40AE-B4C6-C98DA3205C09}" type="datetimeFigureOut">
              <a:rPr lang="en-US"/>
              <a:t>1/14/2025</a:t>
            </a:fld>
            <a:endParaRPr lang="en-US"/>
          </a:p>
        </p:txBody>
      </p:sp>
      <p:sp>
        <p:nvSpPr>
          <p:cNvPr id="7" name="Holder 7"/>
          <p:cNvSpPr>
            <a:spLocks noGrp="1"/>
          </p:cNvSpPr>
          <p:nvPr>
            <p:ph type="sldNum" sz="quarter" idx="7"/>
          </p:nvPr>
        </p:nvSpPr>
        <p:spPr>
          <a:xfrm>
            <a:off x="8782812" y="6377940"/>
            <a:ext cx="2805620" cy="342900"/>
          </a:xfrm>
          <a:prstGeom prst="rect">
            <a:avLst/>
          </a:prstGeom>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3600" b="1" i="0">
                <a:solidFill>
                  <a:srgbClr val="52205E"/>
                </a:solidFill>
                <a:latin typeface="Century Gothic"/>
                <a:cs typeface="Century Gothic"/>
              </a:defRPr>
            </a:lvl1pPr>
          </a:lstStyle>
          <a:p>
            <a:endParaRPr/>
          </a:p>
        </p:txBody>
      </p:sp>
      <p:sp>
        <p:nvSpPr>
          <p:cNvPr id="3" name="Holder 3"/>
          <p:cNvSpPr>
            <a:spLocks noGrp="1"/>
          </p:cNvSpPr>
          <p:nvPr>
            <p:ph type="ftr" sz="quarter" idx="5"/>
          </p:nvPr>
        </p:nvSpPr>
        <p:spPr>
          <a:xfrm>
            <a:off x="4147439" y="6377940"/>
            <a:ext cx="3903472" cy="342900"/>
          </a:xfrm>
          <a:prstGeom prst="rect">
            <a:avLst/>
          </a:prstGeom>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a:xfrm>
            <a:off x="609917" y="6377940"/>
            <a:ext cx="2805620" cy="342900"/>
          </a:xfrm>
          <a:prstGeom prst="rect">
            <a:avLst/>
          </a:prstGeom>
        </p:spPr>
        <p:txBody>
          <a:bodyPr lIns="0" tIns="0" rIns="0" bIns="0"/>
          <a:lstStyle>
            <a:lvl1pPr algn="l">
              <a:defRPr>
                <a:solidFill>
                  <a:schemeClr val="tx1">
                    <a:tint val="75000"/>
                  </a:schemeClr>
                </a:solidFill>
              </a:defRPr>
            </a:lvl1pPr>
          </a:lstStyle>
          <a:p>
            <a:fld id="{1D8BD707-D9CF-40AE-B4C6-C98DA3205C09}" type="datetimeFigureOut">
              <a:rPr lang="en-US"/>
              <a:t>1/14/2025</a:t>
            </a:fld>
            <a:endParaRPr lang="en-US"/>
          </a:p>
        </p:txBody>
      </p:sp>
      <p:sp>
        <p:nvSpPr>
          <p:cNvPr id="5" name="Holder 5"/>
          <p:cNvSpPr>
            <a:spLocks noGrp="1"/>
          </p:cNvSpPr>
          <p:nvPr>
            <p:ph type="sldNum" sz="quarter" idx="7"/>
          </p:nvPr>
        </p:nvSpPr>
        <p:spPr>
          <a:xfrm>
            <a:off x="8782812" y="6377940"/>
            <a:ext cx="2805620" cy="342900"/>
          </a:xfrm>
          <a:prstGeom prst="rect">
            <a:avLst/>
          </a:prstGeom>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a:xfrm>
            <a:off x="4147439" y="6377940"/>
            <a:ext cx="3903472" cy="342900"/>
          </a:xfrm>
          <a:prstGeom prst="rect">
            <a:avLst/>
          </a:prstGeom>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a:xfrm>
            <a:off x="609917" y="6377940"/>
            <a:ext cx="2805620" cy="342900"/>
          </a:xfrm>
          <a:prstGeom prst="rect">
            <a:avLst/>
          </a:prstGeom>
        </p:spPr>
        <p:txBody>
          <a:bodyPr lIns="0" tIns="0" rIns="0" bIns="0"/>
          <a:lstStyle>
            <a:lvl1pPr algn="l">
              <a:defRPr>
                <a:solidFill>
                  <a:schemeClr val="tx1">
                    <a:tint val="75000"/>
                  </a:schemeClr>
                </a:solidFill>
              </a:defRPr>
            </a:lvl1pPr>
          </a:lstStyle>
          <a:p>
            <a:fld id="{1D8BD707-D9CF-40AE-B4C6-C98DA3205C09}" type="datetimeFigureOut">
              <a:rPr lang="en-US"/>
              <a:t>1/14/2025</a:t>
            </a:fld>
            <a:endParaRPr lang="en-US"/>
          </a:p>
        </p:txBody>
      </p:sp>
      <p:sp>
        <p:nvSpPr>
          <p:cNvPr id="4" name="Holder 4"/>
          <p:cNvSpPr>
            <a:spLocks noGrp="1"/>
          </p:cNvSpPr>
          <p:nvPr>
            <p:ph type="sldNum" sz="quarter" idx="7"/>
          </p:nvPr>
        </p:nvSpPr>
        <p:spPr>
          <a:xfrm>
            <a:off x="8782812" y="6377940"/>
            <a:ext cx="2805620" cy="342900"/>
          </a:xfrm>
          <a:prstGeom prst="rect">
            <a:avLst/>
          </a:prstGeom>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914876" y="2125980"/>
            <a:ext cx="10368598" cy="1440180"/>
          </a:xfrm>
          <a:prstGeom prst="rect">
            <a:avLst/>
          </a:prstGeom>
        </p:spPr>
        <p:txBody>
          <a:bodyPr wrap="square" lIns="0" tIns="0" rIns="0" bIns="0">
            <a:spAutoFit/>
          </a:bodyPr>
          <a:lstStyle>
            <a:lvl1pPr>
              <a:defRPr sz="3600" b="1" i="0">
                <a:solidFill>
                  <a:srgbClr val="52205E"/>
                </a:solidFill>
                <a:latin typeface="Century Gothic"/>
                <a:cs typeface="Century Gothic"/>
              </a:defRPr>
            </a:lvl1pPr>
          </a:lstStyle>
          <a:p>
            <a:endParaRPr/>
          </a:p>
        </p:txBody>
      </p:sp>
      <p:sp>
        <p:nvSpPr>
          <p:cNvPr id="3" name="Holder 3"/>
          <p:cNvSpPr>
            <a:spLocks noGrp="1"/>
          </p:cNvSpPr>
          <p:nvPr>
            <p:ph type="subTitle" idx="4"/>
          </p:nvPr>
        </p:nvSpPr>
        <p:spPr>
          <a:xfrm>
            <a:off x="1829752" y="3840480"/>
            <a:ext cx="8538845" cy="1714500"/>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a:xfrm>
            <a:off x="4147439" y="6377940"/>
            <a:ext cx="3903472" cy="342900"/>
          </a:xfrm>
          <a:prstGeom prst="rect">
            <a:avLst/>
          </a:prstGeom>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609917" y="6377940"/>
            <a:ext cx="2805620" cy="342900"/>
          </a:xfrm>
          <a:prstGeom prst="rect">
            <a:avLst/>
          </a:prstGeom>
        </p:spPr>
        <p:txBody>
          <a:bodyPr lIns="0" tIns="0" rIns="0" bIns="0"/>
          <a:lstStyle>
            <a:lvl1pPr algn="l">
              <a:defRPr>
                <a:solidFill>
                  <a:schemeClr val="tx1">
                    <a:tint val="75000"/>
                  </a:schemeClr>
                </a:solidFill>
              </a:defRPr>
            </a:lvl1pPr>
          </a:lstStyle>
          <a:p>
            <a:fld id="{1D8BD707-D9CF-40AE-B4C6-C98DA3205C09}" type="datetimeFigureOut">
              <a:rPr lang="en-US"/>
              <a:t>1/14/2025</a:t>
            </a:fld>
            <a:endParaRPr lang="en-US"/>
          </a:p>
        </p:txBody>
      </p:sp>
      <p:sp>
        <p:nvSpPr>
          <p:cNvPr id="6" name="Holder 6"/>
          <p:cNvSpPr>
            <a:spLocks noGrp="1"/>
          </p:cNvSpPr>
          <p:nvPr>
            <p:ph type="sldNum" sz="quarter" idx="7"/>
          </p:nvPr>
        </p:nvSpPr>
        <p:spPr>
          <a:xfrm>
            <a:off x="8782812" y="6377940"/>
            <a:ext cx="2805620" cy="342900"/>
          </a:xfrm>
          <a:prstGeom prst="rect">
            <a:avLst/>
          </a:prstGeom>
        </p:spPr>
        <p:txBody>
          <a:bodyPr lIns="0" tIns="0" rIns="0" bIns="0"/>
          <a:lstStyle>
            <a:lvl1pPr algn="r">
              <a:defRPr>
                <a:solidFill>
                  <a:schemeClr val="tx1">
                    <a:tint val="75000"/>
                  </a:schemeClr>
                </a:solidFill>
              </a:defRPr>
            </a:lvl1pPr>
          </a:lstStyle>
          <a:p>
            <a:fld id="{B6F15528-21DE-4FAA-801E-634DDDAF4B2B}" type="slidenum">
              <a:t>‹#›</a:t>
            </a:fld>
            <a:endParaRPr/>
          </a:p>
        </p:txBody>
      </p:sp>
    </p:spTree>
    <p:extLst>
      <p:ext uri="{BB962C8B-B14F-4D97-AF65-F5344CB8AC3E}">
        <p14:creationId xmlns:p14="http://schemas.microsoft.com/office/powerpoint/2010/main" val="207795684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a:xfrm>
            <a:off x="444500" y="1394000"/>
            <a:ext cx="4813300" cy="574039"/>
          </a:xfrm>
        </p:spPr>
        <p:txBody>
          <a:bodyPr lIns="0" tIns="0" rIns="0" bIns="0"/>
          <a:lstStyle>
            <a:lvl1pPr>
              <a:defRPr sz="3600" b="1" i="0">
                <a:solidFill>
                  <a:srgbClr val="52205E"/>
                </a:solidFill>
                <a:latin typeface="Century Gothic"/>
                <a:cs typeface="Century Gothic"/>
              </a:defRPr>
            </a:lvl1pPr>
          </a:lstStyle>
          <a:p>
            <a:endParaRPr dirty="0"/>
          </a:p>
        </p:txBody>
      </p:sp>
      <p:sp>
        <p:nvSpPr>
          <p:cNvPr id="3" name="Holder 3"/>
          <p:cNvSpPr>
            <a:spLocks noGrp="1"/>
          </p:cNvSpPr>
          <p:nvPr>
            <p:ph type="body" idx="1"/>
          </p:nvPr>
        </p:nvSpPr>
        <p:spPr>
          <a:xfrm>
            <a:off x="444500" y="2362200"/>
            <a:ext cx="10978515" cy="276999"/>
          </a:xfrm>
        </p:spPr>
        <p:txBody>
          <a:bodyPr lIns="0" tIns="0" rIns="0" bIns="0"/>
          <a:lstStyle>
            <a:lvl1pPr>
              <a:defRPr>
                <a:latin typeface="Century Gothic" panose="020B0502020202020204" pitchFamily="34" charset="0"/>
              </a:defRPr>
            </a:lvl1pPr>
          </a:lstStyle>
          <a:p>
            <a:endParaRPr dirty="0"/>
          </a:p>
        </p:txBody>
      </p:sp>
    </p:spTree>
    <p:extLst>
      <p:ext uri="{BB962C8B-B14F-4D97-AF65-F5344CB8AC3E}">
        <p14:creationId xmlns:p14="http://schemas.microsoft.com/office/powerpoint/2010/main" val="16156250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3600" b="1" i="0">
                <a:solidFill>
                  <a:srgbClr val="52205E"/>
                </a:solidFill>
                <a:latin typeface="Century Gothic"/>
                <a:cs typeface="Century Gothic"/>
              </a:defRPr>
            </a:lvl1pPr>
          </a:lstStyle>
          <a:p>
            <a:endParaRPr/>
          </a:p>
        </p:txBody>
      </p:sp>
      <p:sp>
        <p:nvSpPr>
          <p:cNvPr id="3" name="Holder 3"/>
          <p:cNvSpPr>
            <a:spLocks noGrp="1"/>
          </p:cNvSpPr>
          <p:nvPr>
            <p:ph sz="half" idx="2"/>
          </p:nvPr>
        </p:nvSpPr>
        <p:spPr>
          <a:xfrm>
            <a:off x="609917" y="1577340"/>
            <a:ext cx="5306282" cy="4526280"/>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6282150" y="1577340"/>
            <a:ext cx="5306282" cy="4526280"/>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a:xfrm>
            <a:off x="4147439" y="6377940"/>
            <a:ext cx="3903472" cy="342900"/>
          </a:xfrm>
          <a:prstGeom prst="rect">
            <a:avLst/>
          </a:prstGeom>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a:xfrm>
            <a:off x="609917" y="6377940"/>
            <a:ext cx="2805620" cy="342900"/>
          </a:xfrm>
          <a:prstGeom prst="rect">
            <a:avLst/>
          </a:prstGeom>
        </p:spPr>
        <p:txBody>
          <a:bodyPr lIns="0" tIns="0" rIns="0" bIns="0"/>
          <a:lstStyle>
            <a:lvl1pPr algn="l">
              <a:defRPr>
                <a:solidFill>
                  <a:schemeClr val="tx1">
                    <a:tint val="75000"/>
                  </a:schemeClr>
                </a:solidFill>
              </a:defRPr>
            </a:lvl1pPr>
          </a:lstStyle>
          <a:p>
            <a:fld id="{1D8BD707-D9CF-40AE-B4C6-C98DA3205C09}" type="datetimeFigureOut">
              <a:rPr lang="en-US"/>
              <a:t>1/14/2025</a:t>
            </a:fld>
            <a:endParaRPr lang="en-US"/>
          </a:p>
        </p:txBody>
      </p:sp>
      <p:sp>
        <p:nvSpPr>
          <p:cNvPr id="7" name="Holder 7"/>
          <p:cNvSpPr>
            <a:spLocks noGrp="1"/>
          </p:cNvSpPr>
          <p:nvPr>
            <p:ph type="sldNum" sz="quarter" idx="7"/>
          </p:nvPr>
        </p:nvSpPr>
        <p:spPr>
          <a:xfrm>
            <a:off x="8782812" y="6377940"/>
            <a:ext cx="2805620" cy="342900"/>
          </a:xfrm>
          <a:prstGeom prst="rect">
            <a:avLst/>
          </a:prstGeom>
        </p:spPr>
        <p:txBody>
          <a:bodyPr lIns="0" tIns="0" rIns="0" bIns="0"/>
          <a:lstStyle>
            <a:lvl1pPr algn="r">
              <a:defRPr>
                <a:solidFill>
                  <a:schemeClr val="tx1">
                    <a:tint val="75000"/>
                  </a:schemeClr>
                </a:solidFill>
              </a:defRPr>
            </a:lvl1pPr>
          </a:lstStyle>
          <a:p>
            <a:fld id="{B6F15528-21DE-4FAA-801E-634DDDAF4B2B}" type="slidenum">
              <a:t>‹#›</a:t>
            </a:fld>
            <a:endParaRPr/>
          </a:p>
        </p:txBody>
      </p:sp>
    </p:spTree>
    <p:extLst>
      <p:ext uri="{BB962C8B-B14F-4D97-AF65-F5344CB8AC3E}">
        <p14:creationId xmlns:p14="http://schemas.microsoft.com/office/powerpoint/2010/main" val="26133985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3600" b="1" i="0">
                <a:solidFill>
                  <a:srgbClr val="52205E"/>
                </a:solidFill>
                <a:latin typeface="Century Gothic"/>
                <a:cs typeface="Century Gothic"/>
              </a:defRPr>
            </a:lvl1pPr>
          </a:lstStyle>
          <a:p>
            <a:endParaRPr/>
          </a:p>
        </p:txBody>
      </p:sp>
      <p:sp>
        <p:nvSpPr>
          <p:cNvPr id="3" name="Holder 3"/>
          <p:cNvSpPr>
            <a:spLocks noGrp="1"/>
          </p:cNvSpPr>
          <p:nvPr>
            <p:ph type="ftr" sz="quarter" idx="5"/>
          </p:nvPr>
        </p:nvSpPr>
        <p:spPr>
          <a:xfrm>
            <a:off x="4147439" y="6377940"/>
            <a:ext cx="3903472" cy="342900"/>
          </a:xfrm>
          <a:prstGeom prst="rect">
            <a:avLst/>
          </a:prstGeom>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a:xfrm>
            <a:off x="609917" y="6377940"/>
            <a:ext cx="2805620" cy="342900"/>
          </a:xfrm>
          <a:prstGeom prst="rect">
            <a:avLst/>
          </a:prstGeom>
        </p:spPr>
        <p:txBody>
          <a:bodyPr lIns="0" tIns="0" rIns="0" bIns="0"/>
          <a:lstStyle>
            <a:lvl1pPr algn="l">
              <a:defRPr>
                <a:solidFill>
                  <a:schemeClr val="tx1">
                    <a:tint val="75000"/>
                  </a:schemeClr>
                </a:solidFill>
              </a:defRPr>
            </a:lvl1pPr>
          </a:lstStyle>
          <a:p>
            <a:fld id="{1D8BD707-D9CF-40AE-B4C6-C98DA3205C09}" type="datetimeFigureOut">
              <a:rPr lang="en-US"/>
              <a:t>1/14/2025</a:t>
            </a:fld>
            <a:endParaRPr lang="en-US"/>
          </a:p>
        </p:txBody>
      </p:sp>
      <p:sp>
        <p:nvSpPr>
          <p:cNvPr id="5" name="Holder 5"/>
          <p:cNvSpPr>
            <a:spLocks noGrp="1"/>
          </p:cNvSpPr>
          <p:nvPr>
            <p:ph type="sldNum" sz="quarter" idx="7"/>
          </p:nvPr>
        </p:nvSpPr>
        <p:spPr>
          <a:xfrm>
            <a:off x="8782812" y="6377940"/>
            <a:ext cx="2805620" cy="342900"/>
          </a:xfrm>
          <a:prstGeom prst="rect">
            <a:avLst/>
          </a:prstGeom>
        </p:spPr>
        <p:txBody>
          <a:bodyPr lIns="0" tIns="0" rIns="0" bIns="0"/>
          <a:lstStyle>
            <a:lvl1pPr algn="r">
              <a:defRPr>
                <a:solidFill>
                  <a:schemeClr val="tx1">
                    <a:tint val="75000"/>
                  </a:schemeClr>
                </a:solidFill>
              </a:defRPr>
            </a:lvl1pPr>
          </a:lstStyle>
          <a:p>
            <a:fld id="{B6F15528-21DE-4FAA-801E-634DDDAF4B2B}" type="slidenum">
              <a:t>‹#›</a:t>
            </a:fld>
            <a:endParaRPr/>
          </a:p>
        </p:txBody>
      </p:sp>
    </p:spTree>
    <p:extLst>
      <p:ext uri="{BB962C8B-B14F-4D97-AF65-F5344CB8AC3E}">
        <p14:creationId xmlns:p14="http://schemas.microsoft.com/office/powerpoint/2010/main" val="134130534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image" Target="../media/image4.png"/><Relationship Id="rId4" Type="http://schemas.openxmlformats.org/officeDocument/2006/relationships/slideLayout" Target="../slideLayouts/slideLayout4.xml"/><Relationship Id="rId9" Type="http://schemas.openxmlformats.org/officeDocument/2006/relationships/image" Target="../media/image3.png"/></Relationships>
</file>

<file path=ppt/slideMasters/_rels/slideMaster2.xml.rels><?xml version="1.0" encoding="UTF-8" standalone="yes"?>
<Relationships xmlns="http://schemas.openxmlformats.org/package/2006/relationships"><Relationship Id="rId8" Type="http://schemas.openxmlformats.org/officeDocument/2006/relationships/image" Target="../media/image3.png"/><Relationship Id="rId3" Type="http://schemas.openxmlformats.org/officeDocument/2006/relationships/slideLayout" Target="../slideLayouts/slideLayout8.xml"/><Relationship Id="rId7" Type="http://schemas.openxmlformats.org/officeDocument/2006/relationships/image" Target="../media/image1.png"/><Relationship Id="rId2" Type="http://schemas.openxmlformats.org/officeDocument/2006/relationships/slideLayout" Target="../slideLayouts/slideLayout7.xml"/><Relationship Id="rId1" Type="http://schemas.openxmlformats.org/officeDocument/2006/relationships/slideLayout" Target="../slideLayouts/slideLayout6.xml"/><Relationship Id="rId6" Type="http://schemas.openxmlformats.org/officeDocument/2006/relationships/theme" Target="../theme/theme2.xml"/><Relationship Id="rId5" Type="http://schemas.openxmlformats.org/officeDocument/2006/relationships/slideLayout" Target="../slideLayouts/slideLayout10.xml"/><Relationship Id="rId4" Type="http://schemas.openxmlformats.org/officeDocument/2006/relationships/slideLayout" Target="../slideLayouts/slideLayout9.xml"/><Relationship Id="rId9" Type="http://schemas.openxmlformats.org/officeDocument/2006/relationships/image" Target="../media/image4.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384DC816-336F-1849-958C-7F6B6F115B8F}"/>
              </a:ext>
            </a:extLst>
          </p:cNvPr>
          <p:cNvPicPr>
            <a:picLocks noChangeAspect="1"/>
          </p:cNvPicPr>
          <p:nvPr userDrawn="1"/>
        </p:nvPicPr>
        <p:blipFill>
          <a:blip r:embed="rId7" cstate="print">
            <a:alphaModFix amt="19000"/>
            <a:extLst>
              <a:ext uri="{28A0092B-C50C-407E-A947-70E740481C1C}">
                <a14:useLocalDpi xmlns:a14="http://schemas.microsoft.com/office/drawing/2010/main" val="0"/>
              </a:ext>
            </a:extLst>
          </a:blip>
          <a:stretch>
            <a:fillRect/>
          </a:stretch>
        </p:blipFill>
        <p:spPr>
          <a:xfrm>
            <a:off x="8534400" y="505726"/>
            <a:ext cx="4844174" cy="4724400"/>
          </a:xfrm>
          <a:prstGeom prst="rect">
            <a:avLst/>
          </a:prstGeom>
        </p:spPr>
      </p:pic>
      <p:pic>
        <p:nvPicPr>
          <p:cNvPr id="16" name="bg object 16"/>
          <p:cNvPicPr/>
          <p:nvPr/>
        </p:nvPicPr>
        <p:blipFill>
          <a:blip r:embed="rId8" cstate="print"/>
          <a:stretch>
            <a:fillRect/>
          </a:stretch>
        </p:blipFill>
        <p:spPr>
          <a:xfrm>
            <a:off x="457200" y="505726"/>
            <a:ext cx="3401796" cy="750928"/>
          </a:xfrm>
          <a:prstGeom prst="rect">
            <a:avLst/>
          </a:prstGeom>
        </p:spPr>
      </p:pic>
      <p:pic>
        <p:nvPicPr>
          <p:cNvPr id="17" name="bg object 17"/>
          <p:cNvPicPr/>
          <p:nvPr/>
        </p:nvPicPr>
        <p:blipFill>
          <a:blip r:embed="rId9" cstate="print"/>
          <a:stretch>
            <a:fillRect/>
          </a:stretch>
        </p:blipFill>
        <p:spPr>
          <a:xfrm>
            <a:off x="0" y="5757163"/>
            <a:ext cx="12193206" cy="1100836"/>
          </a:xfrm>
          <a:prstGeom prst="rect">
            <a:avLst/>
          </a:prstGeom>
        </p:spPr>
      </p:pic>
      <p:pic>
        <p:nvPicPr>
          <p:cNvPr id="18" name="bg object 18"/>
          <p:cNvPicPr/>
          <p:nvPr/>
        </p:nvPicPr>
        <p:blipFill>
          <a:blip r:embed="rId10" cstate="print"/>
          <a:stretch>
            <a:fillRect/>
          </a:stretch>
        </p:blipFill>
        <p:spPr>
          <a:xfrm>
            <a:off x="10677600" y="6200124"/>
            <a:ext cx="1058399" cy="346840"/>
          </a:xfrm>
          <a:prstGeom prst="rect">
            <a:avLst/>
          </a:prstGeom>
        </p:spPr>
      </p:pic>
      <p:sp>
        <p:nvSpPr>
          <p:cNvPr id="2" name="Holder 2"/>
          <p:cNvSpPr>
            <a:spLocks noGrp="1"/>
          </p:cNvSpPr>
          <p:nvPr>
            <p:ph type="title"/>
          </p:nvPr>
        </p:nvSpPr>
        <p:spPr>
          <a:xfrm>
            <a:off x="444500" y="1394000"/>
            <a:ext cx="1918335" cy="574039"/>
          </a:xfrm>
          <a:prstGeom prst="rect">
            <a:avLst/>
          </a:prstGeom>
        </p:spPr>
        <p:txBody>
          <a:bodyPr wrap="square" lIns="0" tIns="0" rIns="0" bIns="0">
            <a:spAutoFit/>
          </a:bodyPr>
          <a:lstStyle>
            <a:lvl1pPr>
              <a:defRPr sz="3600" b="1" i="0">
                <a:solidFill>
                  <a:srgbClr val="52205E"/>
                </a:solidFill>
                <a:latin typeface="Century Gothic"/>
                <a:cs typeface="Century Gothic"/>
              </a:defRPr>
            </a:lvl1pPr>
          </a:lstStyle>
          <a:p>
            <a:endParaRPr/>
          </a:p>
        </p:txBody>
      </p:sp>
      <p:sp>
        <p:nvSpPr>
          <p:cNvPr id="3" name="Holder 3"/>
          <p:cNvSpPr>
            <a:spLocks noGrp="1"/>
          </p:cNvSpPr>
          <p:nvPr>
            <p:ph type="body" idx="1"/>
          </p:nvPr>
        </p:nvSpPr>
        <p:spPr>
          <a:xfrm>
            <a:off x="609917" y="1577340"/>
            <a:ext cx="10978515" cy="4526280"/>
          </a:xfrm>
          <a:prstGeom prst="rect">
            <a:avLst/>
          </a:prstGeom>
        </p:spPr>
        <p:txBody>
          <a:bodyPr wrap="square" lIns="0" tIns="0" rIns="0" bIns="0">
            <a:spAutoFit/>
          </a:bodyPr>
          <a:lstStyle>
            <a:lvl1pPr>
              <a:defRPr/>
            </a:lvl1pPr>
          </a:lstStyle>
          <a:p>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10" name="Picture 9">
            <a:extLst>
              <a:ext uri="{FF2B5EF4-FFF2-40B4-BE49-F238E27FC236}">
                <a16:creationId xmlns:a16="http://schemas.microsoft.com/office/drawing/2014/main" id="{C3D2C71C-500A-F547-8A71-1E7F1F363725}"/>
              </a:ext>
            </a:extLst>
          </p:cNvPr>
          <p:cNvPicPr>
            <a:picLocks noChangeAspect="1"/>
          </p:cNvPicPr>
          <p:nvPr userDrawn="1"/>
        </p:nvPicPr>
        <p:blipFill>
          <a:blip r:embed="rId7" cstate="print">
            <a:alphaModFix amt="19000"/>
            <a:extLst>
              <a:ext uri="{28A0092B-C50C-407E-A947-70E740481C1C}">
                <a14:useLocalDpi xmlns:a14="http://schemas.microsoft.com/office/drawing/2010/main" val="0"/>
              </a:ext>
            </a:extLst>
          </a:blip>
          <a:stretch>
            <a:fillRect/>
          </a:stretch>
        </p:blipFill>
        <p:spPr>
          <a:xfrm>
            <a:off x="8534400" y="505726"/>
            <a:ext cx="4844174" cy="4724400"/>
          </a:xfrm>
          <a:prstGeom prst="rect">
            <a:avLst/>
          </a:prstGeom>
        </p:spPr>
      </p:pic>
      <p:pic>
        <p:nvPicPr>
          <p:cNvPr id="17" name="bg object 17"/>
          <p:cNvPicPr/>
          <p:nvPr/>
        </p:nvPicPr>
        <p:blipFill>
          <a:blip r:embed="rId8" cstate="print"/>
          <a:stretch>
            <a:fillRect/>
          </a:stretch>
        </p:blipFill>
        <p:spPr>
          <a:xfrm>
            <a:off x="0" y="5757163"/>
            <a:ext cx="12193206" cy="1100836"/>
          </a:xfrm>
          <a:prstGeom prst="rect">
            <a:avLst/>
          </a:prstGeom>
        </p:spPr>
      </p:pic>
      <p:pic>
        <p:nvPicPr>
          <p:cNvPr id="18" name="bg object 18"/>
          <p:cNvPicPr/>
          <p:nvPr/>
        </p:nvPicPr>
        <p:blipFill>
          <a:blip r:embed="rId9" cstate="print"/>
          <a:stretch>
            <a:fillRect/>
          </a:stretch>
        </p:blipFill>
        <p:spPr>
          <a:xfrm>
            <a:off x="10677600" y="6200124"/>
            <a:ext cx="1058399" cy="346840"/>
          </a:xfrm>
          <a:prstGeom prst="rect">
            <a:avLst/>
          </a:prstGeom>
        </p:spPr>
      </p:pic>
      <p:sp>
        <p:nvSpPr>
          <p:cNvPr id="2" name="Holder 2"/>
          <p:cNvSpPr>
            <a:spLocks noGrp="1"/>
          </p:cNvSpPr>
          <p:nvPr>
            <p:ph type="title"/>
          </p:nvPr>
        </p:nvSpPr>
        <p:spPr>
          <a:xfrm>
            <a:off x="381000" y="724168"/>
            <a:ext cx="1918335" cy="574039"/>
          </a:xfrm>
          <a:prstGeom prst="rect">
            <a:avLst/>
          </a:prstGeom>
        </p:spPr>
        <p:txBody>
          <a:bodyPr wrap="square" lIns="0" tIns="0" rIns="0" bIns="0">
            <a:spAutoFit/>
          </a:bodyPr>
          <a:lstStyle>
            <a:lvl1pPr>
              <a:defRPr sz="3600" b="1" i="0">
                <a:solidFill>
                  <a:srgbClr val="52205E"/>
                </a:solidFill>
                <a:latin typeface="Century Gothic"/>
                <a:cs typeface="Century Gothic"/>
              </a:defRPr>
            </a:lvl1pPr>
          </a:lstStyle>
          <a:p>
            <a:endParaRPr/>
          </a:p>
        </p:txBody>
      </p:sp>
      <p:sp>
        <p:nvSpPr>
          <p:cNvPr id="3" name="Holder 3"/>
          <p:cNvSpPr>
            <a:spLocks noGrp="1"/>
          </p:cNvSpPr>
          <p:nvPr>
            <p:ph type="body" idx="1"/>
          </p:nvPr>
        </p:nvSpPr>
        <p:spPr>
          <a:xfrm>
            <a:off x="609917" y="1577340"/>
            <a:ext cx="10978515" cy="4526280"/>
          </a:xfrm>
          <a:prstGeom prst="rect">
            <a:avLst/>
          </a:prstGeom>
        </p:spPr>
        <p:txBody>
          <a:bodyPr wrap="square" lIns="0" tIns="0" rIns="0" bIns="0">
            <a:spAutoFit/>
          </a:bodyPr>
          <a:lstStyle>
            <a:lvl1pPr>
              <a:defRPr/>
            </a:lvl1pPr>
          </a:lstStyle>
          <a:p>
            <a:endParaRPr dirty="0"/>
          </a:p>
        </p:txBody>
      </p:sp>
    </p:spTree>
    <p:extLst>
      <p:ext uri="{BB962C8B-B14F-4D97-AF65-F5344CB8AC3E}">
        <p14:creationId xmlns:p14="http://schemas.microsoft.com/office/powerpoint/2010/main" val="3226238538"/>
      </p:ext>
    </p:extLst>
  </p:cSld>
  <p:clrMap bg1="lt1" tx1="dk1" bg2="lt2" tx2="dk2" accent1="accent1" accent2="accent2" accent3="accent3" accent4="accent4" accent5="accent5" accent6="accent6" hlink="hlink" folHlink="folHlink"/>
  <p:sldLayoutIdLst>
    <p:sldLayoutId id="2147483667" r:id="rId1"/>
    <p:sldLayoutId id="2147483668" r:id="rId2"/>
    <p:sldLayoutId id="2147483669" r:id="rId3"/>
    <p:sldLayoutId id="2147483670" r:id="rId4"/>
    <p:sldLayoutId id="2147483671"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457200" y="2590800"/>
            <a:ext cx="10452100" cy="566822"/>
          </a:xfrm>
          <a:prstGeom prst="rect">
            <a:avLst/>
          </a:prstGeom>
        </p:spPr>
        <p:txBody>
          <a:bodyPr vert="horz" wrap="square" lIns="0" tIns="12700" rIns="0" bIns="0" rtlCol="0">
            <a:spAutoFit/>
          </a:bodyPr>
          <a:lstStyle/>
          <a:p>
            <a:pPr marL="12700">
              <a:lnSpc>
                <a:spcPct val="100000"/>
              </a:lnSpc>
              <a:spcBef>
                <a:spcPts val="100"/>
              </a:spcBef>
            </a:pPr>
            <a:r>
              <a:rPr lang="en-GB" spc="-10" dirty="0"/>
              <a:t>Nottingham Attendance week assembly </a:t>
            </a:r>
            <a:endParaRPr spc="-1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descr="A yellow emoji with a white face mask&#10;&#10;Description automatically generated">
            <a:extLst>
              <a:ext uri="{FF2B5EF4-FFF2-40B4-BE49-F238E27FC236}">
                <a16:creationId xmlns:a16="http://schemas.microsoft.com/office/drawing/2014/main" id="{41B2EC7E-0222-C13C-780F-53E6345856F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800600" y="1066800"/>
            <a:ext cx="5079504" cy="5486721"/>
          </a:xfrm>
          <a:prstGeom prst="rect">
            <a:avLst/>
          </a:prstGeom>
        </p:spPr>
      </p:pic>
      <p:sp>
        <p:nvSpPr>
          <p:cNvPr id="2" name="Title 1">
            <a:extLst>
              <a:ext uri="{FF2B5EF4-FFF2-40B4-BE49-F238E27FC236}">
                <a16:creationId xmlns:a16="http://schemas.microsoft.com/office/drawing/2014/main" id="{6FD5EB0C-FEDA-5786-0D56-C03EE557326C}"/>
              </a:ext>
            </a:extLst>
          </p:cNvPr>
          <p:cNvSpPr>
            <a:spLocks noGrp="1"/>
          </p:cNvSpPr>
          <p:nvPr>
            <p:ph type="title"/>
          </p:nvPr>
        </p:nvSpPr>
        <p:spPr>
          <a:xfrm>
            <a:off x="527050" y="1981200"/>
            <a:ext cx="3968750" cy="762000"/>
          </a:xfrm>
        </p:spPr>
        <p:txBody>
          <a:bodyPr/>
          <a:lstStyle/>
          <a:p>
            <a:pPr algn="ctr"/>
            <a:r>
              <a:rPr lang="en-US" dirty="0"/>
              <a:t>When should children not come to school?</a:t>
            </a:r>
          </a:p>
        </p:txBody>
      </p:sp>
    </p:spTree>
    <p:extLst>
      <p:ext uri="{BB962C8B-B14F-4D97-AF65-F5344CB8AC3E}">
        <p14:creationId xmlns:p14="http://schemas.microsoft.com/office/powerpoint/2010/main" val="11137027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64C8DA-2967-49C2-AE00-E6470E109BC9}"/>
              </a:ext>
            </a:extLst>
          </p:cNvPr>
          <p:cNvSpPr>
            <a:spLocks noGrp="1"/>
          </p:cNvSpPr>
          <p:nvPr>
            <p:ph type="title"/>
          </p:nvPr>
        </p:nvSpPr>
        <p:spPr>
          <a:xfrm>
            <a:off x="488950" y="1981200"/>
            <a:ext cx="11214100" cy="3447098"/>
          </a:xfrm>
        </p:spPr>
        <p:txBody>
          <a:bodyPr/>
          <a:lstStyle/>
          <a:p>
            <a:r>
              <a:rPr lang="en-GB" sz="4800" dirty="0"/>
              <a:t>I will come to school each day</a:t>
            </a:r>
            <a:br>
              <a:rPr lang="en-GB" sz="4800" dirty="0"/>
            </a:br>
            <a:r>
              <a:rPr lang="en-GB" sz="4800" dirty="0"/>
              <a:t>To learn, to laugh, to work, to play</a:t>
            </a:r>
            <a:br>
              <a:rPr lang="en-GB" sz="4800" dirty="0"/>
            </a:br>
            <a:br>
              <a:rPr lang="en-GB" sz="4800" dirty="0"/>
            </a:br>
            <a:r>
              <a:rPr lang="en-GB" sz="4000" i="1" dirty="0"/>
              <a:t>Can you think of your own rhyme about coming to school?</a:t>
            </a:r>
          </a:p>
        </p:txBody>
      </p:sp>
    </p:spTree>
    <p:extLst>
      <p:ext uri="{BB962C8B-B14F-4D97-AF65-F5344CB8AC3E}">
        <p14:creationId xmlns:p14="http://schemas.microsoft.com/office/powerpoint/2010/main" val="142040029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EFDCB2-46A0-9E81-BBBE-268292771BBB}"/>
              </a:ext>
            </a:extLst>
          </p:cNvPr>
          <p:cNvSpPr>
            <a:spLocks noGrp="1"/>
          </p:cNvSpPr>
          <p:nvPr>
            <p:ph type="title"/>
          </p:nvPr>
        </p:nvSpPr>
        <p:spPr>
          <a:xfrm>
            <a:off x="793750" y="2598003"/>
            <a:ext cx="10604500" cy="1661993"/>
          </a:xfrm>
        </p:spPr>
        <p:txBody>
          <a:bodyPr/>
          <a:lstStyle/>
          <a:p>
            <a:pPr algn="ctr"/>
            <a:r>
              <a:rPr lang="en-US" dirty="0"/>
              <a:t>After listening to Amir’s story what is one thing that you are going to do to help you to do your best at school?</a:t>
            </a:r>
          </a:p>
        </p:txBody>
      </p:sp>
    </p:spTree>
    <p:extLst>
      <p:ext uri="{BB962C8B-B14F-4D97-AF65-F5344CB8AC3E}">
        <p14:creationId xmlns:p14="http://schemas.microsoft.com/office/powerpoint/2010/main" val="345257292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1741D8-22C3-6F51-1679-6BD1E71DC535}"/>
              </a:ext>
            </a:extLst>
          </p:cNvPr>
          <p:cNvSpPr>
            <a:spLocks noGrp="1"/>
          </p:cNvSpPr>
          <p:nvPr>
            <p:ph type="title"/>
          </p:nvPr>
        </p:nvSpPr>
        <p:spPr>
          <a:xfrm>
            <a:off x="425965" y="1676400"/>
            <a:ext cx="10528300" cy="553998"/>
          </a:xfrm>
        </p:spPr>
        <p:txBody>
          <a:bodyPr/>
          <a:lstStyle/>
          <a:p>
            <a:r>
              <a:rPr lang="en-US" dirty="0"/>
              <a:t>Do you need help with attending school?</a:t>
            </a:r>
          </a:p>
        </p:txBody>
      </p:sp>
      <p:sp>
        <p:nvSpPr>
          <p:cNvPr id="3" name="Text Placeholder 2">
            <a:extLst>
              <a:ext uri="{FF2B5EF4-FFF2-40B4-BE49-F238E27FC236}">
                <a16:creationId xmlns:a16="http://schemas.microsoft.com/office/drawing/2014/main" id="{039F405A-B27A-E921-6F75-BDD69E6C3B7F}"/>
              </a:ext>
            </a:extLst>
          </p:cNvPr>
          <p:cNvSpPr>
            <a:spLocks noGrp="1"/>
          </p:cNvSpPr>
          <p:nvPr>
            <p:ph type="body" idx="1"/>
          </p:nvPr>
        </p:nvSpPr>
        <p:spPr>
          <a:xfrm>
            <a:off x="425965" y="2743200"/>
            <a:ext cx="10978515" cy="1107996"/>
          </a:xfrm>
        </p:spPr>
        <p:txBody>
          <a:bodyPr/>
          <a:lstStyle/>
          <a:p>
            <a:r>
              <a:rPr lang="en-US" sz="2400" dirty="0"/>
              <a:t>We can help.</a:t>
            </a:r>
          </a:p>
          <a:p>
            <a:endParaRPr lang="en-US" sz="2400" dirty="0"/>
          </a:p>
          <a:p>
            <a:r>
              <a:rPr lang="en-US" sz="2400" dirty="0"/>
              <a:t>Please speak with your class teacher or any other trusted adult in school.</a:t>
            </a:r>
            <a:endParaRPr lang="en-US" sz="2400" i="1" dirty="0">
              <a:solidFill>
                <a:srgbClr val="FF0000"/>
              </a:solidFill>
            </a:endParaRPr>
          </a:p>
        </p:txBody>
      </p:sp>
    </p:spTree>
    <p:extLst>
      <p:ext uri="{BB962C8B-B14F-4D97-AF65-F5344CB8AC3E}">
        <p14:creationId xmlns:p14="http://schemas.microsoft.com/office/powerpoint/2010/main" val="33040425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4676CA-0AF5-41C7-97BF-4C6F88AB234B}"/>
              </a:ext>
            </a:extLst>
          </p:cNvPr>
          <p:cNvSpPr>
            <a:spLocks noGrp="1"/>
          </p:cNvSpPr>
          <p:nvPr>
            <p:ph type="title"/>
          </p:nvPr>
        </p:nvSpPr>
        <p:spPr>
          <a:xfrm>
            <a:off x="457200" y="1752600"/>
            <a:ext cx="11353800" cy="1107996"/>
          </a:xfrm>
        </p:spPr>
        <p:txBody>
          <a:bodyPr/>
          <a:lstStyle/>
          <a:p>
            <a:r>
              <a:rPr lang="en-GB" dirty="0"/>
              <a:t>Good morning!  Who is happy to be here today?</a:t>
            </a:r>
          </a:p>
        </p:txBody>
      </p:sp>
      <p:pic>
        <p:nvPicPr>
          <p:cNvPr id="4" name="Picture 3" descr="A group of children standing in front of a rainbow&#10;&#10;Description automatically generated">
            <a:extLst>
              <a:ext uri="{FF2B5EF4-FFF2-40B4-BE49-F238E27FC236}">
                <a16:creationId xmlns:a16="http://schemas.microsoft.com/office/drawing/2014/main" id="{E4CAF5D0-93AB-9750-3C70-662B93A78747}"/>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581400" y="2438400"/>
            <a:ext cx="5029200" cy="3351490"/>
          </a:xfrm>
          <a:prstGeom prst="rect">
            <a:avLst/>
          </a:prstGeom>
        </p:spPr>
      </p:pic>
    </p:spTree>
    <p:extLst>
      <p:ext uri="{BB962C8B-B14F-4D97-AF65-F5344CB8AC3E}">
        <p14:creationId xmlns:p14="http://schemas.microsoft.com/office/powerpoint/2010/main" val="302697949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77C8EA-001A-4BD7-99C3-27C13B46D10F}"/>
              </a:ext>
            </a:extLst>
          </p:cNvPr>
          <p:cNvSpPr>
            <a:spLocks noGrp="1"/>
          </p:cNvSpPr>
          <p:nvPr>
            <p:ph type="title"/>
          </p:nvPr>
        </p:nvSpPr>
        <p:spPr>
          <a:xfrm>
            <a:off x="413608" y="1808203"/>
            <a:ext cx="11518900" cy="553998"/>
          </a:xfrm>
        </p:spPr>
        <p:txBody>
          <a:bodyPr/>
          <a:lstStyle/>
          <a:p>
            <a:r>
              <a:rPr lang="en-GB" dirty="0"/>
              <a:t>This week is Nottingham School Attendance Week</a:t>
            </a:r>
          </a:p>
        </p:txBody>
      </p:sp>
      <p:sp>
        <p:nvSpPr>
          <p:cNvPr id="3" name="Text Placeholder 2">
            <a:extLst>
              <a:ext uri="{FF2B5EF4-FFF2-40B4-BE49-F238E27FC236}">
                <a16:creationId xmlns:a16="http://schemas.microsoft.com/office/drawing/2014/main" id="{5FB9C69A-158C-4E3E-B79A-27E346476D3C}"/>
              </a:ext>
            </a:extLst>
          </p:cNvPr>
          <p:cNvSpPr>
            <a:spLocks noGrp="1"/>
          </p:cNvSpPr>
          <p:nvPr>
            <p:ph type="body" idx="1"/>
          </p:nvPr>
        </p:nvSpPr>
        <p:spPr>
          <a:xfrm>
            <a:off x="415667" y="2930615"/>
            <a:ext cx="10978515" cy="1723549"/>
          </a:xfrm>
        </p:spPr>
        <p:txBody>
          <a:bodyPr/>
          <a:lstStyle/>
          <a:p>
            <a:r>
              <a:rPr lang="en-GB" sz="2800" dirty="0"/>
              <a:t>Across the City schools are focusing on supporting children to come to school every day.</a:t>
            </a:r>
          </a:p>
          <a:p>
            <a:endParaRPr lang="en-GB" sz="2800" dirty="0"/>
          </a:p>
          <a:p>
            <a:r>
              <a:rPr lang="en-GB" sz="2800" dirty="0"/>
              <a:t>How many hours will a child spend at school in their lifetime?</a:t>
            </a:r>
          </a:p>
        </p:txBody>
      </p:sp>
      <p:sp>
        <p:nvSpPr>
          <p:cNvPr id="4" name="TextBox 3">
            <a:extLst>
              <a:ext uri="{FF2B5EF4-FFF2-40B4-BE49-F238E27FC236}">
                <a16:creationId xmlns:a16="http://schemas.microsoft.com/office/drawing/2014/main" id="{783472ED-8A81-C391-EBDA-7D917F78DEAD}"/>
              </a:ext>
            </a:extLst>
          </p:cNvPr>
          <p:cNvSpPr txBox="1"/>
          <p:nvPr/>
        </p:nvSpPr>
        <p:spPr>
          <a:xfrm>
            <a:off x="3581400" y="4953000"/>
            <a:ext cx="5029200" cy="830997"/>
          </a:xfrm>
          <a:prstGeom prst="rect">
            <a:avLst/>
          </a:prstGeom>
          <a:solidFill>
            <a:srgbClr val="702F6F"/>
          </a:solidFill>
        </p:spPr>
        <p:txBody>
          <a:bodyPr wrap="square" rtlCol="0">
            <a:spAutoFit/>
          </a:bodyPr>
          <a:lstStyle/>
          <a:p>
            <a:pPr algn="ctr"/>
            <a:r>
              <a:rPr lang="en-US" sz="4800" b="1" dirty="0">
                <a:solidFill>
                  <a:schemeClr val="bg1"/>
                </a:solidFill>
                <a:latin typeface="Century Gothic" panose="020B0502020202020204" pitchFamily="34" charset="0"/>
              </a:rPr>
              <a:t>About 16,380</a:t>
            </a:r>
          </a:p>
        </p:txBody>
      </p:sp>
    </p:spTree>
    <p:extLst>
      <p:ext uri="{BB962C8B-B14F-4D97-AF65-F5344CB8AC3E}">
        <p14:creationId xmlns:p14="http://schemas.microsoft.com/office/powerpoint/2010/main" val="10699317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P spid="4"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ABC339-9414-24C4-E89C-6756910750BD}"/>
              </a:ext>
            </a:extLst>
          </p:cNvPr>
          <p:cNvSpPr>
            <a:spLocks noGrp="1"/>
          </p:cNvSpPr>
          <p:nvPr>
            <p:ph type="title"/>
          </p:nvPr>
        </p:nvSpPr>
        <p:spPr>
          <a:xfrm>
            <a:off x="457200" y="2209800"/>
            <a:ext cx="10978514" cy="1107996"/>
          </a:xfrm>
        </p:spPr>
        <p:txBody>
          <a:bodyPr/>
          <a:lstStyle/>
          <a:p>
            <a:pPr algn="ctr"/>
            <a:r>
              <a:rPr lang="en-US" dirty="0"/>
              <a:t>Why is it important for children to come to school for each of those 16,380 days?</a:t>
            </a:r>
          </a:p>
        </p:txBody>
      </p:sp>
      <p:sp>
        <p:nvSpPr>
          <p:cNvPr id="4" name="Title 1">
            <a:extLst>
              <a:ext uri="{FF2B5EF4-FFF2-40B4-BE49-F238E27FC236}">
                <a16:creationId xmlns:a16="http://schemas.microsoft.com/office/drawing/2014/main" id="{05A7C0E5-4E25-12D0-085B-F79B7218768D}"/>
              </a:ext>
            </a:extLst>
          </p:cNvPr>
          <p:cNvSpPr txBox="1">
            <a:spLocks/>
          </p:cNvSpPr>
          <p:nvPr/>
        </p:nvSpPr>
        <p:spPr>
          <a:xfrm>
            <a:off x="606743" y="3886200"/>
            <a:ext cx="10978514" cy="1107996"/>
          </a:xfrm>
          <a:prstGeom prst="rect">
            <a:avLst/>
          </a:prstGeom>
        </p:spPr>
        <p:txBody>
          <a:bodyPr wrap="square" lIns="0" tIns="0" rIns="0" bIns="0">
            <a:spAutoFit/>
          </a:bodyPr>
          <a:lstStyle>
            <a:lvl1pPr>
              <a:defRPr sz="3600" b="1" i="0">
                <a:solidFill>
                  <a:srgbClr val="52205E"/>
                </a:solidFill>
                <a:latin typeface="Century Gothic"/>
                <a:ea typeface="+mj-ea"/>
                <a:cs typeface="Century Gothic"/>
              </a:defRPr>
            </a:lvl1pPr>
          </a:lstStyle>
          <a:p>
            <a:pPr algn="ctr"/>
            <a:r>
              <a:rPr lang="en-US" dirty="0"/>
              <a:t>We are going to listen to a story to help us think about this important question.</a:t>
            </a:r>
          </a:p>
        </p:txBody>
      </p:sp>
    </p:spTree>
    <p:extLst>
      <p:ext uri="{BB962C8B-B14F-4D97-AF65-F5344CB8AC3E}">
        <p14:creationId xmlns:p14="http://schemas.microsoft.com/office/powerpoint/2010/main" val="12465357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B4FEF3-1048-4A5E-909D-D4155A63F28E}"/>
              </a:ext>
            </a:extLst>
          </p:cNvPr>
          <p:cNvSpPr>
            <a:spLocks noGrp="1"/>
          </p:cNvSpPr>
          <p:nvPr>
            <p:ph type="title"/>
          </p:nvPr>
        </p:nvSpPr>
        <p:spPr>
          <a:xfrm>
            <a:off x="457200" y="1676400"/>
            <a:ext cx="4813300" cy="574039"/>
          </a:xfrm>
        </p:spPr>
        <p:txBody>
          <a:bodyPr/>
          <a:lstStyle/>
          <a:p>
            <a:r>
              <a:rPr lang="en-GB" dirty="0"/>
              <a:t>Amir the Attender</a:t>
            </a:r>
          </a:p>
        </p:txBody>
      </p:sp>
      <p:pic>
        <p:nvPicPr>
          <p:cNvPr id="4" name="Picture 3" descr="A cartoon of a child pointing&#10;&#10;Description automatically generated">
            <a:extLst>
              <a:ext uri="{FF2B5EF4-FFF2-40B4-BE49-F238E27FC236}">
                <a16:creationId xmlns:a16="http://schemas.microsoft.com/office/drawing/2014/main" id="{2EA1C94B-C552-B456-4A26-1D1E4A79043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733800" y="304800"/>
            <a:ext cx="5598161" cy="5598161"/>
          </a:xfrm>
          <a:prstGeom prst="rect">
            <a:avLst/>
          </a:prstGeom>
        </p:spPr>
      </p:pic>
    </p:spTree>
    <p:extLst>
      <p:ext uri="{BB962C8B-B14F-4D97-AF65-F5344CB8AC3E}">
        <p14:creationId xmlns:p14="http://schemas.microsoft.com/office/powerpoint/2010/main" val="231071673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251EF72-FC8A-071B-773B-AA03AB79E01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A13CB58-A4DE-3998-00E0-0774EBD8C46A}"/>
              </a:ext>
            </a:extLst>
          </p:cNvPr>
          <p:cNvSpPr>
            <a:spLocks noGrp="1"/>
          </p:cNvSpPr>
          <p:nvPr>
            <p:ph type="title"/>
          </p:nvPr>
        </p:nvSpPr>
        <p:spPr>
          <a:xfrm>
            <a:off x="457200" y="2142478"/>
            <a:ext cx="11137900" cy="1107996"/>
          </a:xfrm>
        </p:spPr>
        <p:txBody>
          <a:bodyPr/>
          <a:lstStyle/>
          <a:p>
            <a:pPr algn="ctr"/>
            <a:r>
              <a:rPr lang="en-US" dirty="0"/>
              <a:t>What do you think Amir does to get ready the night before school?</a:t>
            </a:r>
          </a:p>
        </p:txBody>
      </p:sp>
      <p:pic>
        <p:nvPicPr>
          <p:cNvPr id="4" name="Picture 3" descr="A cartoon of a child pointing&#10;&#10;Description automatically generated">
            <a:extLst>
              <a:ext uri="{FF2B5EF4-FFF2-40B4-BE49-F238E27FC236}">
                <a16:creationId xmlns:a16="http://schemas.microsoft.com/office/drawing/2014/main" id="{81703C23-9229-4E06-D774-F8BD2D888FCC}"/>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001000" y="2743200"/>
            <a:ext cx="3048000" cy="3048000"/>
          </a:xfrm>
          <a:prstGeom prst="rect">
            <a:avLst/>
          </a:prstGeom>
        </p:spPr>
      </p:pic>
    </p:spTree>
    <p:extLst>
      <p:ext uri="{BB962C8B-B14F-4D97-AF65-F5344CB8AC3E}">
        <p14:creationId xmlns:p14="http://schemas.microsoft.com/office/powerpoint/2010/main" val="98900873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E8EB551-5ACE-2A7C-3D6F-E6FBFEF621C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42879A3-A693-545E-8D0B-C734C2AC7323}"/>
              </a:ext>
            </a:extLst>
          </p:cNvPr>
          <p:cNvSpPr>
            <a:spLocks noGrp="1"/>
          </p:cNvSpPr>
          <p:nvPr>
            <p:ph type="title"/>
          </p:nvPr>
        </p:nvSpPr>
        <p:spPr>
          <a:xfrm>
            <a:off x="457200" y="2142478"/>
            <a:ext cx="11137900" cy="1107996"/>
          </a:xfrm>
        </p:spPr>
        <p:txBody>
          <a:bodyPr/>
          <a:lstStyle/>
          <a:p>
            <a:pPr algn="ctr"/>
            <a:r>
              <a:rPr lang="en-US" dirty="0"/>
              <a:t>Why is it important for Amir to get a good night’s sleep?</a:t>
            </a:r>
          </a:p>
        </p:txBody>
      </p:sp>
      <p:pic>
        <p:nvPicPr>
          <p:cNvPr id="4" name="Picture 3" descr="A cartoon of a child pointing&#10;&#10;Description automatically generated">
            <a:extLst>
              <a:ext uri="{FF2B5EF4-FFF2-40B4-BE49-F238E27FC236}">
                <a16:creationId xmlns:a16="http://schemas.microsoft.com/office/drawing/2014/main" id="{E109D57C-F96E-724C-2FF9-6F7396068B07}"/>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001000" y="2743200"/>
            <a:ext cx="3048000" cy="3048000"/>
          </a:xfrm>
          <a:prstGeom prst="rect">
            <a:avLst/>
          </a:prstGeom>
        </p:spPr>
      </p:pic>
    </p:spTree>
    <p:extLst>
      <p:ext uri="{BB962C8B-B14F-4D97-AF65-F5344CB8AC3E}">
        <p14:creationId xmlns:p14="http://schemas.microsoft.com/office/powerpoint/2010/main" val="7155584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840A253-D99F-47A9-E3DD-5ED25105726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E3BB6B8-06F3-7C3B-0600-2DE9D2275AAD}"/>
              </a:ext>
            </a:extLst>
          </p:cNvPr>
          <p:cNvSpPr>
            <a:spLocks noGrp="1"/>
          </p:cNvSpPr>
          <p:nvPr>
            <p:ph type="title"/>
          </p:nvPr>
        </p:nvSpPr>
        <p:spPr>
          <a:xfrm>
            <a:off x="457200" y="1635204"/>
            <a:ext cx="11137900" cy="1107996"/>
          </a:xfrm>
        </p:spPr>
        <p:txBody>
          <a:bodyPr/>
          <a:lstStyle/>
          <a:p>
            <a:pPr algn="ctr"/>
            <a:r>
              <a:rPr lang="en-US" dirty="0"/>
              <a:t>Why is it important to have a healthy breakfast?  What sorts of healthy food can Amir have?</a:t>
            </a:r>
          </a:p>
        </p:txBody>
      </p:sp>
      <p:pic>
        <p:nvPicPr>
          <p:cNvPr id="4" name="Picture 3" descr="A cartoon of a child pointing&#10;&#10;Description automatically generated">
            <a:extLst>
              <a:ext uri="{FF2B5EF4-FFF2-40B4-BE49-F238E27FC236}">
                <a16:creationId xmlns:a16="http://schemas.microsoft.com/office/drawing/2014/main" id="{AECEC322-66BB-1B59-A1C5-57DEE9B275A9}"/>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001000" y="2743200"/>
            <a:ext cx="3048000" cy="3048000"/>
          </a:xfrm>
          <a:prstGeom prst="rect">
            <a:avLst/>
          </a:prstGeom>
        </p:spPr>
      </p:pic>
    </p:spTree>
    <p:extLst>
      <p:ext uri="{BB962C8B-B14F-4D97-AF65-F5344CB8AC3E}">
        <p14:creationId xmlns:p14="http://schemas.microsoft.com/office/powerpoint/2010/main" val="17224812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ED9B1D4-F5D9-36B2-2451-D4297E4A6CA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365D150-B2C7-C560-A0A2-25285266D19D}"/>
              </a:ext>
            </a:extLst>
          </p:cNvPr>
          <p:cNvSpPr>
            <a:spLocks noGrp="1"/>
          </p:cNvSpPr>
          <p:nvPr>
            <p:ph type="title"/>
          </p:nvPr>
        </p:nvSpPr>
        <p:spPr>
          <a:xfrm>
            <a:off x="527050" y="1981200"/>
            <a:ext cx="11137900" cy="1107996"/>
          </a:xfrm>
        </p:spPr>
        <p:txBody>
          <a:bodyPr/>
          <a:lstStyle/>
          <a:p>
            <a:pPr algn="ctr"/>
            <a:r>
              <a:rPr lang="en-US" dirty="0"/>
              <a:t>Why is it good for Amir to come to school every day?</a:t>
            </a:r>
          </a:p>
        </p:txBody>
      </p:sp>
      <p:pic>
        <p:nvPicPr>
          <p:cNvPr id="4" name="Picture 3" descr="A cartoon of a child pointing&#10;&#10;Description automatically generated">
            <a:extLst>
              <a:ext uri="{FF2B5EF4-FFF2-40B4-BE49-F238E27FC236}">
                <a16:creationId xmlns:a16="http://schemas.microsoft.com/office/drawing/2014/main" id="{31D22E99-F4E4-6369-D610-6A0E838A1C1A}"/>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001000" y="2743200"/>
            <a:ext cx="3048000" cy="3048000"/>
          </a:xfrm>
          <a:prstGeom prst="rect">
            <a:avLst/>
          </a:prstGeom>
        </p:spPr>
      </p:pic>
    </p:spTree>
    <p:extLst>
      <p:ext uri="{BB962C8B-B14F-4D97-AF65-F5344CB8AC3E}">
        <p14:creationId xmlns:p14="http://schemas.microsoft.com/office/powerpoint/2010/main" val="2950216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257</TotalTime>
  <Words>567</Words>
  <Application>Microsoft Office PowerPoint</Application>
  <PresentationFormat>Widescreen</PresentationFormat>
  <Paragraphs>50</Paragraphs>
  <Slides>13</Slides>
  <Notes>13</Notes>
  <HiddenSlides>0</HiddenSlides>
  <MMClips>0</MMClips>
  <ScaleCrop>false</ScaleCrop>
  <HeadingPairs>
    <vt:vector size="6" baseType="variant">
      <vt:variant>
        <vt:lpstr>Fonts Used</vt:lpstr>
      </vt:variant>
      <vt:variant>
        <vt:i4>2</vt:i4>
      </vt:variant>
      <vt:variant>
        <vt:lpstr>Theme</vt:lpstr>
      </vt:variant>
      <vt:variant>
        <vt:i4>2</vt:i4>
      </vt:variant>
      <vt:variant>
        <vt:lpstr>Slide Titles</vt:lpstr>
      </vt:variant>
      <vt:variant>
        <vt:i4>13</vt:i4>
      </vt:variant>
    </vt:vector>
  </HeadingPairs>
  <TitlesOfParts>
    <vt:vector size="17" baseType="lpstr">
      <vt:lpstr>Calibri</vt:lpstr>
      <vt:lpstr>Century Gothic</vt:lpstr>
      <vt:lpstr>Office Theme</vt:lpstr>
      <vt:lpstr>1_Office Theme</vt:lpstr>
      <vt:lpstr>Nottingham Attendance week assembly </vt:lpstr>
      <vt:lpstr>Good morning!  Who is happy to be here today?</vt:lpstr>
      <vt:lpstr>This week is Nottingham School Attendance Week</vt:lpstr>
      <vt:lpstr>Why is it important for children to come to school for each of those 16,380 days?</vt:lpstr>
      <vt:lpstr>Amir the Attender</vt:lpstr>
      <vt:lpstr>What do you think Amir does to get ready the night before school?</vt:lpstr>
      <vt:lpstr>Why is it important for Amir to get a good night’s sleep?</vt:lpstr>
      <vt:lpstr>Why is it important to have a healthy breakfast?  What sorts of healthy food can Amir have?</vt:lpstr>
      <vt:lpstr>Why is it good for Amir to come to school every day?</vt:lpstr>
      <vt:lpstr>When should children not come to school?</vt:lpstr>
      <vt:lpstr>I will come to school each day To learn, to laugh, to work, to play  Can you think of your own rhyme about coming to school?</vt:lpstr>
      <vt:lpstr>After listening to Amir’s story what is one thing that you are going to do to help you to do your best at school?</vt:lpstr>
      <vt:lpstr>Do you need help with attending school?</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Heading</dc:title>
  <cp:lastModifiedBy>Catherine Kirk</cp:lastModifiedBy>
  <cp:revision>12</cp:revision>
  <dcterms:created xsi:type="dcterms:W3CDTF">2024-11-11T17:46:45Z</dcterms:created>
  <dcterms:modified xsi:type="dcterms:W3CDTF">2025-01-14T14:18:25Z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2024-11-11T00:00:00Z</vt:filetime>
  </property>
  <property fmtid="{D5CDD505-2E9C-101B-9397-08002B2CF9AE}" pid="3" name="Creator">
    <vt:lpwstr>Adobe InDesign 18.5 (Macintosh)</vt:lpwstr>
  </property>
  <property fmtid="{D5CDD505-2E9C-101B-9397-08002B2CF9AE}" pid="4" name="LastSaved">
    <vt:filetime>2024-11-11T00:00:00Z</vt:filetime>
  </property>
  <property fmtid="{D5CDD505-2E9C-101B-9397-08002B2CF9AE}" pid="5" name="Producer">
    <vt:lpwstr>Adobe PDF Library 17.0</vt:lpwstr>
  </property>
</Properties>
</file>